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21" autoAdjust="0"/>
    <p:restoredTop sz="94694"/>
  </p:normalViewPr>
  <p:slideViewPr>
    <p:cSldViewPr snapToGrid="0">
      <p:cViewPr varScale="1">
        <p:scale>
          <a:sx n="180" d="100"/>
          <a:sy n="180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9A5FF00B-6CB3-D172-9430-F1A04B20EE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151" y="5348547"/>
            <a:ext cx="3013683" cy="68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71B1C35-9117-9061-CB5E-9FB9D16ABF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6044834"/>
            <a:ext cx="2743200" cy="62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B773465C-1EBD-D0F4-C346-3964966CB548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6098443"/>
            <a:ext cx="2743200" cy="62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10</cp:revision>
  <dcterms:created xsi:type="dcterms:W3CDTF">2020-01-27T20:57:30Z</dcterms:created>
  <dcterms:modified xsi:type="dcterms:W3CDTF">2025-10-23T01:46:19Z</dcterms:modified>
</cp:coreProperties>
</file>